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89" r:id="rId2"/>
    <p:sldId id="286" r:id="rId3"/>
    <p:sldId id="745" r:id="rId4"/>
    <p:sldId id="757" r:id="rId5"/>
    <p:sldId id="750" r:id="rId6"/>
    <p:sldId id="753" r:id="rId7"/>
    <p:sldId id="754" r:id="rId8"/>
    <p:sldId id="758" r:id="rId9"/>
    <p:sldId id="756" r:id="rId10"/>
    <p:sldId id="755" r:id="rId11"/>
    <p:sldId id="747" r:id="rId12"/>
    <p:sldId id="759" r:id="rId13"/>
    <p:sldId id="748" r:id="rId14"/>
    <p:sldId id="742" r:id="rId15"/>
    <p:sldId id="297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7F00"/>
    <a:srgbClr val="038003"/>
    <a:srgbClr val="CCFFCC"/>
    <a:srgbClr val="6699FF"/>
    <a:srgbClr val="376092"/>
    <a:srgbClr val="FFFF00"/>
    <a:srgbClr val="0033CC"/>
    <a:srgbClr val="FFD1FF"/>
    <a:srgbClr val="FF99FF"/>
    <a:srgbClr val="F1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105" d="100"/>
          <a:sy n="105" d="100"/>
        </p:scale>
        <p:origin x="69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55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81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緣起之流轉與還滅</a:t>
            </a:r>
            <a:r>
              <a:rPr kumimoji="0" lang="en-US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  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十二</a:t>
            </a:r>
            <a:r>
              <a:rPr kumimoji="0" lang="zh-TW" altLang="zh-TW" sz="2800" b="0" i="0" u="none" strike="noStrike" kern="1200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緣起（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中</a:t>
            </a:r>
            <a:r>
              <a:rPr kumimoji="0" lang="zh-TW" altLang="zh-TW" sz="2800" b="0" i="0" u="none" strike="noStrike" kern="1200" cap="none" spc="0" normalizeH="0" baseline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81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2025/3/5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24865" y="3935141"/>
            <a:ext cx="7867134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緣起之流轉與還滅</a:t>
            </a:r>
            <a:br>
              <a:rPr lang="en-US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</a:b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十二緣起（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中</a:t>
            </a: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81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1630485-E048-BDEC-4D9B-E67EF4CEA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834" y="1114102"/>
            <a:ext cx="10612331" cy="462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6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6466A94C-BAE1-1AAC-5B69-CC4238B7C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316" y="476580"/>
            <a:ext cx="10247369" cy="5964326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5EA9E201-C460-9087-4C5B-97A5987CB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973" y="3215040"/>
            <a:ext cx="6220693" cy="40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779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C12E206D-0C0D-6458-F6AC-D8E1E380C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461785"/>
            <a:ext cx="11835384" cy="598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333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6A48ECA-9212-28D5-5E7B-135EB21AF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177" y="1871445"/>
            <a:ext cx="9821646" cy="311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139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EDAB6BA-15D8-5014-1F64-8C2622EDE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2009"/>
            <a:ext cx="12192000" cy="575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79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102252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緣起之流轉與還滅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十二緣起（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中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E62ACFA2-5798-519D-F579-7AB734664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99" y="454181"/>
            <a:ext cx="11288202" cy="604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838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1DF926B-86FD-57B9-7CF8-07CBA5A1E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92" y="1376076"/>
            <a:ext cx="11222016" cy="410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36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376A936F-64F2-89B3-A83D-FB4139BFE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1149956"/>
            <a:ext cx="12115800" cy="455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915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2745DFD-E2CE-4F84-0301-FB4525D7C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8" y="1536479"/>
            <a:ext cx="12079705" cy="382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710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D87170EF-5119-EB40-1711-1CA1BC7A2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87" y="590154"/>
            <a:ext cx="11117226" cy="567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585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CE6E9B0-F7BB-3544-2809-3DAAEF982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65" y="1075996"/>
            <a:ext cx="11422069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12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2B30C25-04A1-C952-2EAE-5597A39B1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49" y="2357288"/>
            <a:ext cx="12012701" cy="214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5310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53591</TotalTime>
  <Words>105</Words>
  <Application>Microsoft Office PowerPoint</Application>
  <PresentationFormat>寬螢幕</PresentationFormat>
  <Paragraphs>22</Paragraphs>
  <Slides>15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1585</cp:revision>
  <dcterms:created xsi:type="dcterms:W3CDTF">2023-08-17T10:12:34Z</dcterms:created>
  <dcterms:modified xsi:type="dcterms:W3CDTF">2025-03-05T07:35:13Z</dcterms:modified>
</cp:coreProperties>
</file>

<file path=docProps/thumbnail.jpeg>
</file>